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9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970"/>
    <p:restoredTop sz="94654"/>
  </p:normalViewPr>
  <p:slideViewPr>
    <p:cSldViewPr snapToGrid="0" snapToObjects="1">
      <p:cViewPr>
        <p:scale>
          <a:sx n="75" d="100"/>
          <a:sy n="75" d="100"/>
        </p:scale>
        <p:origin x="808" y="7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3C4D1F-C9F5-A040-AC82-7E2D782C60CF}" type="datetimeFigureOut">
              <a:rPr lang="en-US" smtClean="0"/>
              <a:t>7/9/18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6AC972-242D-274B-A3BB-BC1F6E2AD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97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49726-6BAF-A74D-9D0C-AD2721CDC448}" type="datetimeFigureOut">
              <a:rPr lang="en-US" smtClean="0"/>
              <a:t>7/9/18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3DD27-CF2D-B84F-94BE-9681F4965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046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49726-6BAF-A74D-9D0C-AD2721CDC448}" type="datetimeFigureOut">
              <a:rPr lang="en-US" smtClean="0"/>
              <a:t>7/9/18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3DD27-CF2D-B84F-94BE-9681F4965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857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49726-6BAF-A74D-9D0C-AD2721CDC448}" type="datetimeFigureOut">
              <a:rPr lang="en-US" smtClean="0"/>
              <a:t>7/9/18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3DD27-CF2D-B84F-94BE-9681F4965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946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49726-6BAF-A74D-9D0C-AD2721CDC448}" type="datetimeFigureOut">
              <a:rPr lang="en-US" smtClean="0"/>
              <a:t>7/9/18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3DD27-CF2D-B84F-94BE-9681F4965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246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49726-6BAF-A74D-9D0C-AD2721CDC448}" type="datetimeFigureOut">
              <a:rPr lang="en-US" smtClean="0"/>
              <a:t>7/9/18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3DD27-CF2D-B84F-94BE-9681F4965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59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49726-6BAF-A74D-9D0C-AD2721CDC448}" type="datetimeFigureOut">
              <a:rPr lang="en-US" smtClean="0"/>
              <a:t>7/9/18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3DD27-CF2D-B84F-94BE-9681F4965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526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49726-6BAF-A74D-9D0C-AD2721CDC448}" type="datetimeFigureOut">
              <a:rPr lang="en-US" smtClean="0"/>
              <a:t>7/9/18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3DD27-CF2D-B84F-94BE-9681F4965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288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49726-6BAF-A74D-9D0C-AD2721CDC448}" type="datetimeFigureOut">
              <a:rPr lang="en-US" smtClean="0"/>
              <a:t>7/9/18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3DD27-CF2D-B84F-94BE-9681F4965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996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49726-6BAF-A74D-9D0C-AD2721CDC448}" type="datetimeFigureOut">
              <a:rPr lang="en-US" smtClean="0"/>
              <a:t>7/9/18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3DD27-CF2D-B84F-94BE-9681F4965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812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49726-6BAF-A74D-9D0C-AD2721CDC448}" type="datetimeFigureOut">
              <a:rPr lang="en-US" smtClean="0"/>
              <a:t>7/9/18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3DD27-CF2D-B84F-94BE-9681F4965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13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49726-6BAF-A74D-9D0C-AD2721CDC448}" type="datetimeFigureOut">
              <a:rPr lang="en-US" smtClean="0"/>
              <a:t>7/9/18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3DD27-CF2D-B84F-94BE-9681F4965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18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49726-6BAF-A74D-9D0C-AD2721CDC448}" type="datetimeFigureOut">
              <a:rPr lang="en-US" smtClean="0"/>
              <a:t>7/9/18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3DD27-CF2D-B84F-94BE-9681F4965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310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622521" y="191577"/>
            <a:ext cx="3843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Nursery </a:t>
            </a:r>
            <a:r>
              <a:rPr lang="en-US" dirty="0" smtClean="0"/>
              <a:t>Classroom</a:t>
            </a:r>
            <a:endParaRPr lang="en-US" dirty="0"/>
          </a:p>
        </p:txBody>
      </p:sp>
      <p:sp>
        <p:nvSpPr>
          <p:cNvPr id="8" name="Diagonal Stripe 7"/>
          <p:cNvSpPr/>
          <p:nvPr/>
        </p:nvSpPr>
        <p:spPr>
          <a:xfrm rot="15664683">
            <a:off x="6913431" y="49344"/>
            <a:ext cx="748530" cy="787901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Easel</a:t>
            </a:r>
            <a:endParaRPr lang="en-US" sz="1000" dirty="0">
              <a:solidFill>
                <a:schemeClr val="bg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46842" y="155055"/>
            <a:ext cx="11516295" cy="6414187"/>
            <a:chOff x="346842" y="155055"/>
            <a:chExt cx="11516295" cy="6414187"/>
          </a:xfrm>
        </p:grpSpPr>
        <p:sp>
          <p:nvSpPr>
            <p:cNvPr id="5" name="Rounded Rectangle 4"/>
            <p:cNvSpPr/>
            <p:nvPr/>
          </p:nvSpPr>
          <p:spPr>
            <a:xfrm>
              <a:off x="4332158" y="1004341"/>
              <a:ext cx="3402767" cy="4002373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The carpet is where large group activities/teachings occur.  </a:t>
              </a:r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5683471" y="524387"/>
              <a:ext cx="1156996" cy="207146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 smtClean="0"/>
                <a:t>Teacher Chair</a:t>
              </a:r>
              <a:endParaRPr lang="en-US" sz="10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220817" y="155055"/>
              <a:ext cx="2462654" cy="1846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Weather and Calendar </a:t>
              </a:r>
              <a:endParaRPr lang="en-US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9450007" y="4559355"/>
              <a:ext cx="2270234" cy="137667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Creative Center (short table and chairs)  with cubby shelving for supply choices.</a:t>
              </a:r>
              <a:endParaRPr lang="en-US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572128" y="1351181"/>
              <a:ext cx="362606" cy="2925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9726053" y="4135102"/>
              <a:ext cx="362606" cy="2925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560091" y="2729198"/>
              <a:ext cx="362606" cy="2925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8783053" y="155055"/>
              <a:ext cx="3080084" cy="57647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Shelving with doors for teacher /center storage</a:t>
              </a:r>
              <a:endParaRPr lang="en-US" dirty="0"/>
            </a:p>
          </p:txBody>
        </p:sp>
        <p:sp>
          <p:nvSpPr>
            <p:cNvPr id="21" name="L-Shape 20"/>
            <p:cNvSpPr/>
            <p:nvPr/>
          </p:nvSpPr>
          <p:spPr>
            <a:xfrm>
              <a:off x="346842" y="4379495"/>
              <a:ext cx="2270234" cy="2189747"/>
            </a:xfrm>
            <a:prstGeom prst="corner">
              <a:avLst>
                <a:gd name="adj1" fmla="val 4905"/>
                <a:gd name="adj2" fmla="val 953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10162" y="5012703"/>
              <a:ext cx="226933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Dramatic Play Area:</a:t>
              </a:r>
            </a:p>
            <a:p>
              <a:r>
                <a:rPr lang="en-US" dirty="0" smtClean="0"/>
                <a:t>Shelves for props</a:t>
              </a:r>
            </a:p>
            <a:p>
              <a:r>
                <a:rPr lang="en-US" dirty="0" smtClean="0"/>
                <a:t>And rack for costumes</a:t>
              </a:r>
            </a:p>
          </p:txBody>
        </p:sp>
        <p:sp>
          <p:nvSpPr>
            <p:cNvPr id="23" name="Oval 22"/>
            <p:cNvSpPr/>
            <p:nvPr/>
          </p:nvSpPr>
          <p:spPr>
            <a:xfrm>
              <a:off x="717331" y="1515979"/>
              <a:ext cx="1623699" cy="13432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Math center: Short circle table</a:t>
              </a:r>
              <a:endParaRPr lang="en-US" dirty="0"/>
            </a:p>
          </p:txBody>
        </p: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60527" y="2723057"/>
              <a:ext cx="381000" cy="304800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32165" y="1352108"/>
              <a:ext cx="381000" cy="304800"/>
            </a:xfrm>
            <a:prstGeom prst="rect">
              <a:avLst/>
            </a:prstGeom>
          </p:spPr>
        </p:pic>
        <p:sp>
          <p:nvSpPr>
            <p:cNvPr id="29" name="Oval 28"/>
            <p:cNvSpPr/>
            <p:nvPr/>
          </p:nvSpPr>
          <p:spPr>
            <a:xfrm>
              <a:off x="10805843" y="4135102"/>
              <a:ext cx="362606" cy="2925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9830327" y="6068173"/>
              <a:ext cx="362606" cy="2925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11017444" y="6052132"/>
              <a:ext cx="362606" cy="2925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0419347" y="4559355"/>
              <a:ext cx="262029" cy="1376678"/>
            </a:xfrm>
            <a:prstGeom prst="rect">
              <a:avLst/>
            </a:prstGeom>
            <a:no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rapezoid 34"/>
            <p:cNvSpPr/>
            <p:nvPr/>
          </p:nvSpPr>
          <p:spPr>
            <a:xfrm>
              <a:off x="9450007" y="2723057"/>
              <a:ext cx="2413130" cy="549532"/>
            </a:xfrm>
            <a:prstGeom prst="trapezoi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Magazine Rack Book Shelf-short</a:t>
              </a:r>
              <a:endParaRPr lang="en-US" dirty="0"/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9726053" y="1179095"/>
              <a:ext cx="1442396" cy="125128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Reading/ listening Nook</a:t>
              </a:r>
              <a:endParaRPr lang="en-US" dirty="0"/>
            </a:p>
          </p:txBody>
        </p:sp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2888" y="5376149"/>
              <a:ext cx="3042037" cy="11197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89276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35200" y="0"/>
            <a:ext cx="2523067" cy="2878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Whiteboard or Easel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18533" y="48828"/>
            <a:ext cx="11954932" cy="6549805"/>
            <a:chOff x="118533" y="48828"/>
            <a:chExt cx="11954932" cy="6549805"/>
          </a:xfrm>
        </p:grpSpPr>
        <p:sp>
          <p:nvSpPr>
            <p:cNvPr id="4" name="TextBox 3"/>
            <p:cNvSpPr txBox="1"/>
            <p:nvPr/>
          </p:nvSpPr>
          <p:spPr>
            <a:xfrm>
              <a:off x="118534" y="152401"/>
              <a:ext cx="21166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PreUnit</a:t>
              </a:r>
              <a:r>
                <a:rPr lang="en-US" dirty="0" smtClean="0"/>
                <a:t> Classroom</a:t>
              </a:r>
              <a:endParaRPr lang="en-US" dirty="0"/>
            </a:p>
          </p:txBody>
        </p:sp>
        <p:sp>
          <p:nvSpPr>
            <p:cNvPr id="2" name="Rounded Rectangle 1"/>
            <p:cNvSpPr/>
            <p:nvPr/>
          </p:nvSpPr>
          <p:spPr>
            <a:xfrm>
              <a:off x="2235200" y="450799"/>
              <a:ext cx="3352800" cy="395186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/>
                <a:t>Meeting Carpet</a:t>
              </a:r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18534" y="880533"/>
              <a:ext cx="507999" cy="235373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M</a:t>
              </a:r>
            </a:p>
            <a:p>
              <a:pPr algn="ctr"/>
              <a:r>
                <a:rPr lang="en-US" dirty="0" smtClean="0"/>
                <a:t>A</a:t>
              </a:r>
            </a:p>
            <a:p>
              <a:pPr algn="ctr"/>
              <a:r>
                <a:rPr lang="en-US" dirty="0" smtClean="0"/>
                <a:t>T</a:t>
              </a:r>
            </a:p>
            <a:p>
              <a:pPr algn="ctr"/>
              <a:r>
                <a:rPr lang="en-US" dirty="0"/>
                <a:t>H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118533" y="3809999"/>
              <a:ext cx="507999" cy="235373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C</a:t>
              </a:r>
            </a:p>
            <a:p>
              <a:pPr algn="ctr"/>
              <a:r>
                <a:rPr lang="en-US" dirty="0" smtClean="0"/>
                <a:t>R</a:t>
              </a:r>
            </a:p>
            <a:p>
              <a:pPr algn="ctr"/>
              <a:r>
                <a:rPr lang="en-US" dirty="0" smtClean="0"/>
                <a:t>E</a:t>
              </a:r>
            </a:p>
            <a:p>
              <a:pPr algn="ctr"/>
              <a:r>
                <a:rPr lang="en-US" dirty="0" smtClean="0"/>
                <a:t>A</a:t>
              </a:r>
            </a:p>
            <a:p>
              <a:pPr algn="ctr"/>
              <a:r>
                <a:rPr lang="en-US" dirty="0" smtClean="0"/>
                <a:t>T</a:t>
              </a:r>
            </a:p>
            <a:p>
              <a:pPr algn="ctr"/>
              <a:r>
                <a:rPr lang="en-US" dirty="0" smtClean="0"/>
                <a:t>I</a:t>
              </a:r>
            </a:p>
            <a:p>
              <a:pPr algn="ctr"/>
              <a:r>
                <a:rPr lang="en-US" dirty="0" smtClean="0"/>
                <a:t>V</a:t>
              </a:r>
            </a:p>
            <a:p>
              <a:pPr algn="ctr"/>
              <a:r>
                <a:rPr lang="en-US" dirty="0"/>
                <a:t>E</a:t>
              </a:r>
              <a:endParaRPr lang="en-US" dirty="0" smtClean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1446933" y="4159199"/>
              <a:ext cx="507999" cy="235373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</a:t>
              </a:r>
            </a:p>
            <a:p>
              <a:pPr algn="ctr"/>
              <a:r>
                <a:rPr lang="en-US" dirty="0" smtClean="0"/>
                <a:t>C</a:t>
              </a:r>
            </a:p>
            <a:p>
              <a:pPr algn="ctr"/>
              <a:r>
                <a:rPr lang="en-US" dirty="0" smtClean="0"/>
                <a:t>I</a:t>
              </a:r>
            </a:p>
            <a:p>
              <a:pPr algn="ctr"/>
              <a:r>
                <a:rPr lang="en-US" dirty="0" smtClean="0"/>
                <a:t>E</a:t>
              </a:r>
            </a:p>
            <a:p>
              <a:pPr algn="ctr"/>
              <a:r>
                <a:rPr lang="en-US" dirty="0" smtClean="0"/>
                <a:t>N</a:t>
              </a:r>
            </a:p>
            <a:p>
              <a:pPr algn="ctr"/>
              <a:r>
                <a:rPr lang="en-US" dirty="0" smtClean="0"/>
                <a:t>C</a:t>
              </a:r>
            </a:p>
            <a:p>
              <a:pPr algn="ctr"/>
              <a:r>
                <a:rPr lang="en-US" dirty="0"/>
                <a:t>E</a:t>
              </a:r>
              <a:endParaRPr lang="en-US" dirty="0" smtClean="0"/>
            </a:p>
          </p:txBody>
        </p:sp>
        <p:sp>
          <p:nvSpPr>
            <p:cNvPr id="8" name="L-Shape 7"/>
            <p:cNvSpPr/>
            <p:nvPr/>
          </p:nvSpPr>
          <p:spPr>
            <a:xfrm>
              <a:off x="9482666" y="152401"/>
              <a:ext cx="2590799" cy="2274332"/>
            </a:xfrm>
            <a:prstGeom prst="corner">
              <a:avLst>
                <a:gd name="adj1" fmla="val 17240"/>
                <a:gd name="adj2" fmla="val 1724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READING NOOK</a:t>
              </a:r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29865" y="48828"/>
              <a:ext cx="3080084" cy="57647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Shelving with doors for teacher /center storage</a:t>
              </a:r>
              <a:endParaRPr lang="en-US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141133" y="5183666"/>
              <a:ext cx="2091267" cy="98006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STUDENT TABLE</a:t>
              </a:r>
            </a:p>
            <a:p>
              <a:pPr algn="ctr"/>
              <a:r>
                <a:rPr lang="en-US" dirty="0" smtClean="0"/>
                <a:t>SHORT</a:t>
              </a:r>
              <a:endParaRPr lang="en-US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129865" y="2057400"/>
              <a:ext cx="2091267" cy="98006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STUDENT TABLE</a:t>
              </a:r>
            </a:p>
            <a:p>
              <a:pPr algn="ctr"/>
              <a:r>
                <a:rPr lang="en-US" dirty="0" smtClean="0"/>
                <a:t>SHORT</a:t>
              </a:r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151033" y="4402667"/>
              <a:ext cx="2091267" cy="98006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STUDENT TABLE</a:t>
              </a:r>
            </a:p>
            <a:p>
              <a:pPr algn="ctr"/>
              <a:r>
                <a:rPr lang="en-US" dirty="0" smtClean="0"/>
                <a:t>SHORT</a:t>
              </a:r>
              <a:endParaRPr lang="en-US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6341533" y="1634906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7504807" y="1634906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6316133" y="3104361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7704666" y="3104361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6316133" y="3965034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7658100" y="3980173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6368604" y="5464767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7704666" y="5464767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11027833" y="4335773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11027833" y="5158266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11036300" y="5854234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715432" y="3965034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715432" y="4787527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723899" y="5483495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715432" y="1014016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715432" y="1836509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723899" y="2532477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3331633" y="4714900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4559299" y="4725239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3331633" y="6222068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4559299" y="6243033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22982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roup 78"/>
          <p:cNvGrpSpPr/>
          <p:nvPr/>
        </p:nvGrpSpPr>
        <p:grpSpPr>
          <a:xfrm>
            <a:off x="118534" y="0"/>
            <a:ext cx="11954931" cy="6565666"/>
            <a:chOff x="118534" y="0"/>
            <a:chExt cx="11954931" cy="6565666"/>
          </a:xfrm>
        </p:grpSpPr>
        <p:sp>
          <p:nvSpPr>
            <p:cNvPr id="3" name="Rectangle 2"/>
            <p:cNvSpPr/>
            <p:nvPr/>
          </p:nvSpPr>
          <p:spPr>
            <a:xfrm>
              <a:off x="2235200" y="0"/>
              <a:ext cx="3621948" cy="28786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Whiteboard or Easel</a:t>
              </a:r>
              <a:endParaRPr lang="en-US" dirty="0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118534" y="0"/>
              <a:ext cx="11954931" cy="6161006"/>
              <a:chOff x="118534" y="48828"/>
              <a:chExt cx="11954931" cy="6161006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118534" y="152401"/>
                <a:ext cx="21166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Class 1-3</a:t>
                </a:r>
                <a:endParaRPr lang="en-US" dirty="0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118534" y="880533"/>
                <a:ext cx="507999" cy="235373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S</a:t>
                </a:r>
              </a:p>
              <a:p>
                <a:pPr algn="ctr"/>
                <a:r>
                  <a:rPr lang="en-US" dirty="0" smtClean="0"/>
                  <a:t>T</a:t>
                </a:r>
              </a:p>
              <a:p>
                <a:pPr algn="ctr"/>
                <a:r>
                  <a:rPr lang="en-US" dirty="0" smtClean="0"/>
                  <a:t>A</a:t>
                </a:r>
              </a:p>
              <a:p>
                <a:pPr algn="ctr"/>
                <a:r>
                  <a:rPr lang="en-US" dirty="0" smtClean="0"/>
                  <a:t>T</a:t>
                </a:r>
              </a:p>
              <a:p>
                <a:pPr algn="ctr"/>
                <a:r>
                  <a:rPr lang="en-US" dirty="0" smtClean="0"/>
                  <a:t>I</a:t>
                </a:r>
              </a:p>
              <a:p>
                <a:pPr algn="ctr"/>
                <a:r>
                  <a:rPr lang="en-US" dirty="0" smtClean="0"/>
                  <a:t>O</a:t>
                </a:r>
              </a:p>
              <a:p>
                <a:pPr algn="ctr"/>
                <a:r>
                  <a:rPr lang="en-US" dirty="0"/>
                  <a:t>N</a:t>
                </a:r>
              </a:p>
            </p:txBody>
          </p:sp>
          <p:sp>
            <p:nvSpPr>
              <p:cNvPr id="8" name="L-Shape 7"/>
              <p:cNvSpPr/>
              <p:nvPr/>
            </p:nvSpPr>
            <p:spPr>
              <a:xfrm>
                <a:off x="9482666" y="152401"/>
                <a:ext cx="2590799" cy="2274332"/>
              </a:xfrm>
              <a:prstGeom prst="corner">
                <a:avLst>
                  <a:gd name="adj1" fmla="val 17240"/>
                  <a:gd name="adj2" fmla="val 1724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READING NOOK</a:t>
                </a:r>
                <a:endParaRPr lang="en-US" dirty="0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6129865" y="48828"/>
                <a:ext cx="3080084" cy="57647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Shelving with doors for teacher /center storage</a:t>
                </a:r>
                <a:endParaRPr lang="en-US" dirty="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2845533" y="1666281"/>
                <a:ext cx="1083733" cy="101586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STUDENT </a:t>
                </a:r>
                <a:r>
                  <a:rPr lang="en-US" dirty="0" smtClean="0"/>
                  <a:t>TABLE</a:t>
                </a:r>
                <a:endParaRPr lang="en-US" dirty="0" smtClean="0"/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11027833" y="4335773"/>
                <a:ext cx="330200" cy="355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11027833" y="5158266"/>
                <a:ext cx="330200" cy="355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11036300" y="5854234"/>
                <a:ext cx="330200" cy="355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715432" y="3965034"/>
                <a:ext cx="330200" cy="355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715432" y="4787527"/>
                <a:ext cx="330200" cy="355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723899" y="5483495"/>
                <a:ext cx="330200" cy="355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715432" y="1014016"/>
                <a:ext cx="330200" cy="355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715432" y="1836509"/>
                <a:ext cx="330200" cy="355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723899" y="2532477"/>
                <a:ext cx="330200" cy="355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2426434" y="1996414"/>
                <a:ext cx="330200" cy="355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3997001" y="1996414"/>
                <a:ext cx="330200" cy="355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3222299" y="2731582"/>
                <a:ext cx="330200" cy="355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118534" y="1650387"/>
              <a:ext cx="11853331" cy="4915279"/>
              <a:chOff x="118534" y="1615968"/>
              <a:chExt cx="11853331" cy="4915279"/>
            </a:xfrm>
          </p:grpSpPr>
          <p:sp>
            <p:nvSpPr>
              <p:cNvPr id="41" name="Rectangle 40"/>
              <p:cNvSpPr/>
              <p:nvPr/>
            </p:nvSpPr>
            <p:spPr>
              <a:xfrm>
                <a:off x="118534" y="3561832"/>
                <a:ext cx="507999" cy="235373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S</a:t>
                </a:r>
              </a:p>
              <a:p>
                <a:pPr algn="ctr"/>
                <a:r>
                  <a:rPr lang="en-US" dirty="0" smtClean="0"/>
                  <a:t>T</a:t>
                </a:r>
              </a:p>
              <a:p>
                <a:pPr algn="ctr"/>
                <a:r>
                  <a:rPr lang="en-US" dirty="0" smtClean="0"/>
                  <a:t>A</a:t>
                </a:r>
              </a:p>
              <a:p>
                <a:pPr algn="ctr"/>
                <a:r>
                  <a:rPr lang="en-US" dirty="0" smtClean="0"/>
                  <a:t>T</a:t>
                </a:r>
              </a:p>
              <a:p>
                <a:pPr algn="ctr"/>
                <a:r>
                  <a:rPr lang="en-US" dirty="0" smtClean="0"/>
                  <a:t>I</a:t>
                </a:r>
              </a:p>
              <a:p>
                <a:pPr algn="ctr"/>
                <a:r>
                  <a:rPr lang="en-US" dirty="0" smtClean="0"/>
                  <a:t>O</a:t>
                </a:r>
              </a:p>
              <a:p>
                <a:pPr algn="ctr"/>
                <a:r>
                  <a:rPr lang="en-US" dirty="0"/>
                  <a:t>N</a:t>
                </a: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11463866" y="4094006"/>
                <a:ext cx="507999" cy="235373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S</a:t>
                </a:r>
              </a:p>
              <a:p>
                <a:pPr algn="ctr"/>
                <a:r>
                  <a:rPr lang="en-US" dirty="0" smtClean="0"/>
                  <a:t>T</a:t>
                </a:r>
              </a:p>
              <a:p>
                <a:pPr algn="ctr"/>
                <a:r>
                  <a:rPr lang="en-US" dirty="0" smtClean="0"/>
                  <a:t>A</a:t>
                </a:r>
              </a:p>
              <a:p>
                <a:pPr algn="ctr"/>
                <a:r>
                  <a:rPr lang="en-US" dirty="0" smtClean="0"/>
                  <a:t>T</a:t>
                </a:r>
              </a:p>
              <a:p>
                <a:pPr algn="ctr"/>
                <a:r>
                  <a:rPr lang="en-US" dirty="0" smtClean="0"/>
                  <a:t>I</a:t>
                </a:r>
              </a:p>
              <a:p>
                <a:pPr algn="ctr"/>
                <a:r>
                  <a:rPr lang="en-US" dirty="0" smtClean="0"/>
                  <a:t>O</a:t>
                </a:r>
              </a:p>
              <a:p>
                <a:pPr algn="ctr"/>
                <a:r>
                  <a:rPr lang="en-US" dirty="0"/>
                  <a:t>N</a:t>
                </a:r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2849690" y="3408273"/>
                <a:ext cx="1083733" cy="101586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STUDENT </a:t>
                </a:r>
                <a:r>
                  <a:rPr lang="en-US" dirty="0" smtClean="0"/>
                  <a:t>TABLE</a:t>
                </a:r>
                <a:endParaRPr lang="en-US" dirty="0" smtClean="0"/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2430591" y="3738406"/>
                <a:ext cx="330200" cy="355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4001158" y="3738406"/>
                <a:ext cx="330200" cy="355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Oval 49"/>
              <p:cNvSpPr/>
              <p:nvPr/>
            </p:nvSpPr>
            <p:spPr>
              <a:xfrm>
                <a:off x="3226456" y="4473574"/>
                <a:ext cx="330200" cy="355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5964754" y="5042409"/>
                <a:ext cx="1083733" cy="101586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STUDENT </a:t>
                </a:r>
                <a:r>
                  <a:rPr lang="en-US" dirty="0" smtClean="0"/>
                  <a:t>TABLE</a:t>
                </a:r>
                <a:endParaRPr lang="en-US" dirty="0" smtClean="0"/>
              </a:p>
            </p:txBody>
          </p:sp>
          <p:sp>
            <p:nvSpPr>
              <p:cNvPr id="52" name="Oval 51"/>
              <p:cNvSpPr/>
              <p:nvPr/>
            </p:nvSpPr>
            <p:spPr>
              <a:xfrm>
                <a:off x="5545655" y="5372542"/>
                <a:ext cx="330200" cy="355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Oval 52"/>
              <p:cNvSpPr/>
              <p:nvPr/>
            </p:nvSpPr>
            <p:spPr>
              <a:xfrm>
                <a:off x="7116222" y="5372542"/>
                <a:ext cx="330200" cy="355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6341520" y="6107710"/>
                <a:ext cx="330200" cy="355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5858920" y="1615968"/>
                <a:ext cx="1083733" cy="101586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STUDENT </a:t>
                </a:r>
                <a:r>
                  <a:rPr lang="en-US" dirty="0" smtClean="0"/>
                  <a:t>TABLE</a:t>
                </a:r>
                <a:endParaRPr lang="en-US" dirty="0" smtClean="0"/>
              </a:p>
            </p:txBody>
          </p:sp>
          <p:sp>
            <p:nvSpPr>
              <p:cNvPr id="56" name="Oval 55"/>
              <p:cNvSpPr/>
              <p:nvPr/>
            </p:nvSpPr>
            <p:spPr>
              <a:xfrm>
                <a:off x="5439821" y="1946101"/>
                <a:ext cx="330200" cy="355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7010388" y="1946101"/>
                <a:ext cx="330200" cy="355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/>
              <p:cNvSpPr/>
              <p:nvPr/>
            </p:nvSpPr>
            <p:spPr>
              <a:xfrm>
                <a:off x="6235686" y="2681269"/>
                <a:ext cx="330200" cy="355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5909719" y="3408273"/>
                <a:ext cx="1083733" cy="101586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STUDENT </a:t>
                </a:r>
                <a:r>
                  <a:rPr lang="en-US" dirty="0" smtClean="0"/>
                  <a:t>TABLE</a:t>
                </a:r>
                <a:endParaRPr lang="en-US" dirty="0" smtClean="0"/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5490620" y="3738406"/>
                <a:ext cx="330200" cy="355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7061187" y="3738406"/>
                <a:ext cx="330200" cy="355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Oval 61"/>
              <p:cNvSpPr/>
              <p:nvPr/>
            </p:nvSpPr>
            <p:spPr>
              <a:xfrm>
                <a:off x="6286485" y="4473574"/>
                <a:ext cx="330200" cy="355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Rectangle 74"/>
              <p:cNvSpPr/>
              <p:nvPr/>
            </p:nvSpPr>
            <p:spPr>
              <a:xfrm>
                <a:off x="2844793" y="5042409"/>
                <a:ext cx="1083733" cy="101586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STUDENT </a:t>
                </a:r>
                <a:r>
                  <a:rPr lang="en-US" dirty="0" smtClean="0"/>
                  <a:t>TABLE</a:t>
                </a:r>
                <a:endParaRPr lang="en-US" dirty="0" smtClean="0"/>
              </a:p>
            </p:txBody>
          </p:sp>
          <p:sp>
            <p:nvSpPr>
              <p:cNvPr id="76" name="Oval 75"/>
              <p:cNvSpPr/>
              <p:nvPr/>
            </p:nvSpPr>
            <p:spPr>
              <a:xfrm>
                <a:off x="2442642" y="5440479"/>
                <a:ext cx="330200" cy="355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Oval 76"/>
              <p:cNvSpPr/>
              <p:nvPr/>
            </p:nvSpPr>
            <p:spPr>
              <a:xfrm>
                <a:off x="4013209" y="5440479"/>
                <a:ext cx="330200" cy="355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3238507" y="6175647"/>
                <a:ext cx="330200" cy="355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3691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7757234" y="6281522"/>
            <a:ext cx="3080084" cy="5764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Shelving with doors for teacher /center storage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729249" y="191175"/>
            <a:ext cx="187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chemeClr val="bg1"/>
                </a:solidFill>
              </a:rPr>
              <a:t>BOOK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11231" y="109556"/>
            <a:ext cx="11923380" cy="6543712"/>
            <a:chOff x="111231" y="109556"/>
            <a:chExt cx="11923380" cy="6543712"/>
          </a:xfrm>
        </p:grpSpPr>
        <p:sp>
          <p:nvSpPr>
            <p:cNvPr id="3" name="Rectangle 2"/>
            <p:cNvSpPr/>
            <p:nvPr/>
          </p:nvSpPr>
          <p:spPr>
            <a:xfrm>
              <a:off x="2281751" y="176694"/>
              <a:ext cx="6807200" cy="3838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/>
                <a:t>Whiteboard</a:t>
              </a:r>
              <a:endParaRPr 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52400" y="191175"/>
              <a:ext cx="21166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Class 4-8</a:t>
              </a:r>
              <a:endParaRPr lang="en-US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675261" y="1705156"/>
              <a:ext cx="1083733" cy="10158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STUDENT </a:t>
              </a:r>
              <a:r>
                <a:rPr lang="en-US" dirty="0" smtClean="0"/>
                <a:t>TABLE</a:t>
              </a:r>
              <a:endParaRPr lang="en-US" dirty="0" smtClean="0"/>
            </a:p>
          </p:txBody>
        </p:sp>
        <p:sp>
          <p:nvSpPr>
            <p:cNvPr id="32" name="Oval 31"/>
            <p:cNvSpPr/>
            <p:nvPr/>
          </p:nvSpPr>
          <p:spPr>
            <a:xfrm>
              <a:off x="3256162" y="2085987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4826729" y="2085987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4052027" y="2821155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0100411" y="4248529"/>
              <a:ext cx="1922253" cy="140533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STUDENT COLLABORATION SPACE</a:t>
              </a: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3675261" y="3530294"/>
              <a:ext cx="1083733" cy="10158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STUDENT </a:t>
              </a:r>
              <a:r>
                <a:rPr lang="en-US" dirty="0" smtClean="0"/>
                <a:t>TABLE</a:t>
              </a:r>
              <a:endParaRPr lang="en-US" dirty="0" smtClean="0"/>
            </a:p>
          </p:txBody>
        </p:sp>
        <p:sp>
          <p:nvSpPr>
            <p:cNvPr id="48" name="Oval 47"/>
            <p:cNvSpPr/>
            <p:nvPr/>
          </p:nvSpPr>
          <p:spPr>
            <a:xfrm>
              <a:off x="3256162" y="3860427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/>
            <p:cNvSpPr/>
            <p:nvPr/>
          </p:nvSpPr>
          <p:spPr>
            <a:xfrm>
              <a:off x="4826729" y="3860427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/>
            <p:cNvSpPr/>
            <p:nvPr/>
          </p:nvSpPr>
          <p:spPr>
            <a:xfrm>
              <a:off x="4052027" y="4595595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5998620" y="5164430"/>
              <a:ext cx="1083733" cy="10158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STUDENT </a:t>
              </a:r>
              <a:r>
                <a:rPr lang="en-US" dirty="0" smtClean="0"/>
                <a:t>TABLE</a:t>
              </a:r>
              <a:endParaRPr lang="en-US" dirty="0" smtClean="0"/>
            </a:p>
          </p:txBody>
        </p:sp>
        <p:sp>
          <p:nvSpPr>
            <p:cNvPr id="52" name="Oval 51"/>
            <p:cNvSpPr/>
            <p:nvPr/>
          </p:nvSpPr>
          <p:spPr>
            <a:xfrm>
              <a:off x="5579521" y="5494563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/>
            <p:cNvSpPr/>
            <p:nvPr/>
          </p:nvSpPr>
          <p:spPr>
            <a:xfrm>
              <a:off x="7150088" y="5494563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/>
            <p:cNvSpPr/>
            <p:nvPr/>
          </p:nvSpPr>
          <p:spPr>
            <a:xfrm>
              <a:off x="6375386" y="6229731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5892786" y="1737989"/>
              <a:ext cx="1083733" cy="10158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STUDENT </a:t>
              </a:r>
              <a:r>
                <a:rPr lang="en-US" dirty="0" smtClean="0"/>
                <a:t>TABLE</a:t>
              </a:r>
              <a:endParaRPr lang="en-US" dirty="0" smtClean="0"/>
            </a:p>
          </p:txBody>
        </p:sp>
        <p:sp>
          <p:nvSpPr>
            <p:cNvPr id="56" name="Oval 55"/>
            <p:cNvSpPr/>
            <p:nvPr/>
          </p:nvSpPr>
          <p:spPr>
            <a:xfrm>
              <a:off x="5473687" y="2068122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7044254" y="2068122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/>
            <p:cNvSpPr/>
            <p:nvPr/>
          </p:nvSpPr>
          <p:spPr>
            <a:xfrm>
              <a:off x="6269552" y="2803290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5943585" y="3530294"/>
              <a:ext cx="1083733" cy="10158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STUDENT </a:t>
              </a:r>
              <a:r>
                <a:rPr lang="en-US" dirty="0" smtClean="0"/>
                <a:t>TABLE</a:t>
              </a:r>
              <a:endParaRPr lang="en-US" dirty="0" smtClean="0"/>
            </a:p>
          </p:txBody>
        </p:sp>
        <p:sp>
          <p:nvSpPr>
            <p:cNvPr id="60" name="Oval 59"/>
            <p:cNvSpPr/>
            <p:nvPr/>
          </p:nvSpPr>
          <p:spPr>
            <a:xfrm>
              <a:off x="5524486" y="3860427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/>
            <p:cNvSpPr/>
            <p:nvPr/>
          </p:nvSpPr>
          <p:spPr>
            <a:xfrm>
              <a:off x="7095053" y="3860427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/>
            <p:cNvSpPr/>
            <p:nvPr/>
          </p:nvSpPr>
          <p:spPr>
            <a:xfrm>
              <a:off x="6320351" y="4595595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3655428" y="5164430"/>
              <a:ext cx="1083733" cy="10158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STUDENT </a:t>
              </a:r>
              <a:r>
                <a:rPr lang="en-US" dirty="0" smtClean="0"/>
                <a:t>TABLE</a:t>
              </a:r>
              <a:endParaRPr lang="en-US" dirty="0" smtClean="0"/>
            </a:p>
          </p:txBody>
        </p:sp>
        <p:sp>
          <p:nvSpPr>
            <p:cNvPr id="76" name="Oval 75"/>
            <p:cNvSpPr/>
            <p:nvPr/>
          </p:nvSpPr>
          <p:spPr>
            <a:xfrm>
              <a:off x="3253277" y="5562500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/>
            <p:cNvSpPr/>
            <p:nvPr/>
          </p:nvSpPr>
          <p:spPr>
            <a:xfrm>
              <a:off x="4823844" y="5562500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/>
            <p:cNvSpPr/>
            <p:nvPr/>
          </p:nvSpPr>
          <p:spPr>
            <a:xfrm>
              <a:off x="4049142" y="6297668"/>
              <a:ext cx="330200" cy="355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142319" y="4248528"/>
              <a:ext cx="1922253" cy="140533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SCS- TALL TABLE, NO CHAIRS, WHERE STUDENTS CAN WORK ON GROUP PROJECTS. </a:t>
              </a: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111231" y="1415824"/>
              <a:ext cx="1922253" cy="140533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STUDENT COLLABORATION SPACE</a:t>
              </a:r>
            </a:p>
          </p:txBody>
        </p:sp>
        <p:sp>
          <p:nvSpPr>
            <p:cNvPr id="6" name="L-Shape 5"/>
            <p:cNvSpPr/>
            <p:nvPr/>
          </p:nvSpPr>
          <p:spPr>
            <a:xfrm rot="10800000">
              <a:off x="9663189" y="109556"/>
              <a:ext cx="2371422" cy="2556933"/>
            </a:xfrm>
            <a:prstGeom prst="corner">
              <a:avLst>
                <a:gd name="adj1" fmla="val 27150"/>
                <a:gd name="adj2" fmla="val 2732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1531600" y="475842"/>
              <a:ext cx="321733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C</a:t>
              </a:r>
            </a:p>
            <a:p>
              <a:r>
                <a:rPr lang="en-US" dirty="0" smtClean="0">
                  <a:solidFill>
                    <a:schemeClr val="bg1"/>
                  </a:solidFill>
                </a:rPr>
                <a:t>O</a:t>
              </a:r>
            </a:p>
            <a:p>
              <a:r>
                <a:rPr lang="en-US" dirty="0" smtClean="0">
                  <a:solidFill>
                    <a:schemeClr val="bg1"/>
                  </a:solidFill>
                </a:rPr>
                <a:t>R</a:t>
              </a:r>
            </a:p>
            <a:p>
              <a:r>
                <a:rPr lang="en-US" dirty="0" smtClean="0">
                  <a:solidFill>
                    <a:schemeClr val="bg1"/>
                  </a:solidFill>
                </a:rPr>
                <a:t>N</a:t>
              </a:r>
            </a:p>
            <a:p>
              <a:r>
                <a:rPr lang="en-US" dirty="0" smtClean="0">
                  <a:solidFill>
                    <a:schemeClr val="bg1"/>
                  </a:solidFill>
                </a:rPr>
                <a:t>E</a:t>
              </a:r>
            </a:p>
            <a:p>
              <a:r>
                <a:rPr lang="en-US" dirty="0">
                  <a:solidFill>
                    <a:schemeClr val="bg1"/>
                  </a:solidFill>
                </a:rPr>
                <a:t>R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0629144" y="191175"/>
            <a:ext cx="1405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BOOK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40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210</Words>
  <Application>Microsoft Macintosh PowerPoint</Application>
  <PresentationFormat>Widescreen</PresentationFormat>
  <Paragraphs>94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Calibri</vt:lpstr>
      <vt:lpstr>Calibri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Elaine Filter</cp:lastModifiedBy>
  <cp:revision>13</cp:revision>
  <dcterms:created xsi:type="dcterms:W3CDTF">2018-05-16T10:42:24Z</dcterms:created>
  <dcterms:modified xsi:type="dcterms:W3CDTF">2018-07-09T08:42:13Z</dcterms:modified>
</cp:coreProperties>
</file>